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A7D9C-CCAE-46B3-B269-4E1C86C5322B}" type="datetimeFigureOut">
              <a:rPr lang="en-US" smtClean="0"/>
              <a:pPr/>
              <a:t>8/26/2008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A05F-0F00-498A-9CD7-C2095CC4B53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Injection Test Meeting </a:t>
            </a:r>
            <a:br>
              <a:rPr lang="en-US" dirty="0" smtClean="0"/>
            </a:br>
            <a:r>
              <a:rPr lang="en-US" sz="3100" dirty="0" smtClean="0"/>
              <a:t>Tuesday </a:t>
            </a:r>
            <a:r>
              <a:rPr lang="en-US" sz="3100" dirty="0"/>
              <a:t>26th August 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/>
              <a:t>Controls </a:t>
            </a:r>
            <a:r>
              <a:rPr lang="en-US" sz="3100" dirty="0" smtClean="0"/>
              <a:t>Issues/Results</a:t>
            </a:r>
            <a:br>
              <a:rPr lang="en-US" sz="3100" dirty="0" smtClean="0"/>
            </a:br>
            <a:r>
              <a:rPr lang="en-US" sz="3100" dirty="0" smtClean="0"/>
              <a:t>Injection Kickers </a:t>
            </a:r>
            <a:br>
              <a:rPr lang="en-US" sz="3100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Etienne CARLIER</a:t>
            </a:r>
          </a:p>
          <a:p>
            <a:r>
              <a:rPr lang="en-GB" dirty="0" smtClean="0"/>
              <a:t>AB/BT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7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5984875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Injected BCT</a:t>
            </a:r>
          </a:p>
          <a:p>
            <a:pPr lvl="1"/>
            <a:r>
              <a:rPr lang="en-GB" dirty="0" smtClean="0"/>
              <a:t>BCT signal now OK (~15mv for 2E+09)</a:t>
            </a:r>
          </a:p>
          <a:p>
            <a:pPr lvl="1"/>
            <a:r>
              <a:rPr lang="en-GB" dirty="0" smtClean="0"/>
              <a:t>Still common mode noise between BI and BT racks during kicker MAIN switches turn-on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ry to reject noise with passive filter and/or better ground separation between BI and </a:t>
            </a:r>
            <a:r>
              <a:rPr lang="en-GB" dirty="0" smtClean="0"/>
              <a:t>BT</a:t>
            </a:r>
          </a:p>
          <a:p>
            <a:r>
              <a:rPr lang="en-GB" b="1" dirty="0" err="1" smtClean="0"/>
              <a:t>Softstart</a:t>
            </a:r>
            <a:endParaRPr lang="en-GB" b="1" dirty="0" smtClean="0"/>
          </a:p>
          <a:p>
            <a:pPr lvl="1"/>
            <a:r>
              <a:rPr lang="en-GB" dirty="0" smtClean="0"/>
              <a:t>Some initial conditions not yet taken into account when ON</a:t>
            </a:r>
            <a:r>
              <a:rPr lang="en-GB" dirty="0" smtClean="0">
                <a:sym typeface="Wingdings" pitchFamily="2" charset="2"/>
              </a:rPr>
              <a:t>STANDBYSOFTSTART is performed </a:t>
            </a:r>
            <a:r>
              <a:rPr lang="en-GB" dirty="0" smtClean="0"/>
              <a:t>(primary capacitor bank voltage </a:t>
            </a:r>
            <a:r>
              <a:rPr lang="en-GB" dirty="0" smtClean="0"/>
              <a:t>to high </a:t>
            </a:r>
            <a:r>
              <a:rPr lang="en-GB" dirty="0" err="1" smtClean="0"/>
              <a:t>w.r.t</a:t>
            </a:r>
            <a:r>
              <a:rPr lang="en-GB" dirty="0" smtClean="0"/>
              <a:t>. requested </a:t>
            </a:r>
            <a:r>
              <a:rPr lang="en-GB" dirty="0" smtClean="0"/>
              <a:t>start secondary voltage)</a:t>
            </a:r>
          </a:p>
          <a:p>
            <a:pPr lvl="1"/>
            <a:r>
              <a:rPr lang="en-GB" i="1" dirty="0" err="1" smtClean="0"/>
              <a:t>ConditioningIsValid</a:t>
            </a:r>
            <a:r>
              <a:rPr lang="en-GB" dirty="0" smtClean="0"/>
              <a:t> timer is restarted when RCPS is pulsed </a:t>
            </a:r>
            <a:r>
              <a:rPr lang="en-GB" dirty="0" smtClean="0"/>
              <a:t>and not </a:t>
            </a:r>
            <a:r>
              <a:rPr lang="en-GB" dirty="0" smtClean="0"/>
              <a:t>only when we have current in the </a:t>
            </a:r>
            <a:r>
              <a:rPr lang="en-GB" dirty="0" smtClean="0"/>
              <a:t>magnet… </a:t>
            </a:r>
            <a:r>
              <a:rPr lang="en-GB" i="1" dirty="0" err="1" smtClean="0"/>
              <a:t>ConditioningIsValid</a:t>
            </a:r>
            <a:r>
              <a:rPr lang="en-GB" dirty="0" smtClean="0"/>
              <a:t> is restarted if the injection </a:t>
            </a:r>
            <a:r>
              <a:rPr lang="en-GB" dirty="0" err="1" smtClean="0"/>
              <a:t>prepulse</a:t>
            </a:r>
            <a:r>
              <a:rPr lang="en-GB" dirty="0" smtClean="0"/>
              <a:t> is missing </a:t>
            </a:r>
            <a:endParaRPr lang="en-GB" dirty="0" smtClean="0"/>
          </a:p>
          <a:p>
            <a:r>
              <a:rPr lang="en-GB" b="1" dirty="0" smtClean="0"/>
              <a:t>Injection kick (i.e. current in magnet) UTC timestamp</a:t>
            </a:r>
          </a:p>
          <a:p>
            <a:pPr lvl="1"/>
            <a:r>
              <a:rPr lang="en-GB" dirty="0" smtClean="0"/>
              <a:t>Information available in MKI CTRVs when current in </a:t>
            </a:r>
            <a:r>
              <a:rPr lang="en-GB" dirty="0" smtClean="0"/>
              <a:t>MKIMA.D5R8 </a:t>
            </a:r>
            <a:r>
              <a:rPr lang="en-GB" dirty="0" smtClean="0"/>
              <a:t>or </a:t>
            </a:r>
            <a:r>
              <a:rPr lang="en-GB" dirty="0" smtClean="0"/>
              <a:t>MKIMA.D5L2 </a:t>
            </a:r>
            <a:r>
              <a:rPr lang="en-GB" dirty="0" smtClean="0"/>
              <a:t>is detected. Not clearly </a:t>
            </a:r>
            <a:r>
              <a:rPr lang="en-GB" dirty="0" smtClean="0"/>
              <a:t>visible </a:t>
            </a:r>
            <a:r>
              <a:rPr lang="en-GB" dirty="0" smtClean="0"/>
              <a:t>in application GUI and </a:t>
            </a:r>
            <a:r>
              <a:rPr lang="en-GB" dirty="0" smtClean="0"/>
              <a:t>in logging </a:t>
            </a:r>
            <a:r>
              <a:rPr lang="en-GB" dirty="0" smtClean="0"/>
              <a:t>database</a:t>
            </a:r>
          </a:p>
          <a:p>
            <a:pPr lvl="1"/>
            <a:r>
              <a:rPr lang="en-GB" dirty="0" smtClean="0"/>
              <a:t>Add “</a:t>
            </a:r>
            <a:r>
              <a:rPr lang="en-GB" dirty="0" err="1" smtClean="0"/>
              <a:t>xpocData</a:t>
            </a:r>
            <a:r>
              <a:rPr lang="en-GB" dirty="0" smtClean="0"/>
              <a:t>” property within </a:t>
            </a:r>
            <a:r>
              <a:rPr lang="en-GB" dirty="0" err="1" smtClean="0"/>
              <a:t>LhcMKIkick</a:t>
            </a:r>
            <a:r>
              <a:rPr lang="en-GB" dirty="0" smtClean="0"/>
              <a:t> class with last valid injection kick data (UTC timestamp, </a:t>
            </a:r>
            <a:r>
              <a:rPr lang="en-GB" dirty="0" smtClean="0"/>
              <a:t>settings, measures…)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7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0"/>
            <a:ext cx="8229600" cy="5800725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RBAC</a:t>
            </a:r>
          </a:p>
          <a:p>
            <a:pPr lvl="1"/>
            <a:r>
              <a:rPr lang="en-GB" dirty="0" smtClean="0"/>
              <a:t>Unexpected (…unwanted) implementation of some RBAC features after a reboot of MKI FECs (i.e. no code modification)</a:t>
            </a:r>
          </a:p>
          <a:p>
            <a:pPr lvl="1"/>
            <a:r>
              <a:rPr lang="en-GB" dirty="0" smtClean="0"/>
              <a:t>Full implementation under progress (FESA2.9/RDA2.4)</a:t>
            </a:r>
          </a:p>
          <a:p>
            <a:pPr lvl="1"/>
            <a:r>
              <a:rPr lang="en-GB" dirty="0" smtClean="0"/>
              <a:t>Roles and Rules still to be </a:t>
            </a:r>
            <a:r>
              <a:rPr lang="en-GB" dirty="0" smtClean="0"/>
              <a:t>created and tested</a:t>
            </a:r>
            <a:endParaRPr lang="en-GB" dirty="0" smtClean="0"/>
          </a:p>
          <a:p>
            <a:r>
              <a:rPr lang="en-GB" b="1" dirty="0" smtClean="0"/>
              <a:t>Logging</a:t>
            </a:r>
            <a:endParaRPr lang="en-GB" b="1" dirty="0" smtClean="0"/>
          </a:p>
          <a:p>
            <a:pPr lvl="1"/>
            <a:r>
              <a:rPr lang="en-GB" dirty="0" smtClean="0"/>
              <a:t>MKIMA vacuum data logged into measurement and logging databases</a:t>
            </a:r>
          </a:p>
          <a:p>
            <a:pPr lvl="1"/>
            <a:r>
              <a:rPr lang="en-GB" dirty="0" smtClean="0"/>
              <a:t>Data reduction still to be </a:t>
            </a:r>
            <a:r>
              <a:rPr lang="en-GB" dirty="0" smtClean="0"/>
              <a:t>optimized</a:t>
            </a:r>
          </a:p>
          <a:p>
            <a:r>
              <a:rPr lang="en-GB" b="1" dirty="0" smtClean="0"/>
              <a:t>MKI GUI</a:t>
            </a:r>
          </a:p>
          <a:p>
            <a:pPr lvl="1"/>
            <a:r>
              <a:rPr lang="en-GB" dirty="0" smtClean="0"/>
              <a:t>Some “space” for improvements</a:t>
            </a:r>
          </a:p>
          <a:p>
            <a:pPr lvl="2"/>
            <a:r>
              <a:rPr lang="en-GB" dirty="0" smtClean="0"/>
              <a:t>T</a:t>
            </a:r>
            <a:r>
              <a:rPr lang="en-GB" dirty="0" smtClean="0"/>
              <a:t>iming enable/disable control</a:t>
            </a:r>
          </a:p>
          <a:p>
            <a:pPr lvl="2"/>
            <a:r>
              <a:rPr lang="en-GB" dirty="0" smtClean="0"/>
              <a:t>SOFTSTART duration monitoring</a:t>
            </a:r>
          </a:p>
          <a:p>
            <a:r>
              <a:rPr lang="en-GB" b="1" dirty="0" smtClean="0"/>
              <a:t>Injection Permit</a:t>
            </a:r>
          </a:p>
          <a:p>
            <a:pPr lvl="1"/>
            <a:r>
              <a:rPr lang="en-GB" dirty="0" smtClean="0"/>
              <a:t>Seems OK</a:t>
            </a:r>
          </a:p>
          <a:p>
            <a:pPr lvl="1"/>
            <a:r>
              <a:rPr lang="en-GB" dirty="0" smtClean="0"/>
              <a:t>BIS </a:t>
            </a:r>
            <a:r>
              <a:rPr lang="en-GB" dirty="0" smtClean="0"/>
              <a:t>windows set to OK simultaneously for both injection kickers during interleaved injection </a:t>
            </a:r>
            <a:r>
              <a:rPr lang="en-GB" dirty="0" smtClean="0"/>
              <a:t>operation</a:t>
            </a:r>
          </a:p>
          <a:p>
            <a:pPr lvl="1"/>
            <a:r>
              <a:rPr lang="en-GB" dirty="0" smtClean="0"/>
              <a:t>Monitoring in OASIS is OK</a:t>
            </a:r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675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6751"/>
            <a:ext cx="8229600" cy="5524500"/>
          </a:xfrm>
        </p:spPr>
        <p:txBody>
          <a:bodyPr>
            <a:normAutofit fontScale="70000" lnSpcReduction="20000"/>
          </a:bodyPr>
          <a:lstStyle/>
          <a:p>
            <a:r>
              <a:rPr lang="en-GB" sz="3100" b="1" dirty="0" smtClean="0"/>
              <a:t>Timing</a:t>
            </a:r>
          </a:p>
          <a:p>
            <a:pPr lvl="1"/>
            <a:r>
              <a:rPr lang="en-GB" sz="2900" dirty="0" smtClean="0"/>
              <a:t>Slow and Fast timing distribution (i.e. kicker pulsing) even with NO INJECTION REQUEST from the </a:t>
            </a:r>
            <a:r>
              <a:rPr lang="en-GB" sz="2900" dirty="0" smtClean="0"/>
              <a:t>Sequencer</a:t>
            </a:r>
          </a:p>
          <a:p>
            <a:r>
              <a:rPr lang="en-GB" sz="3100" b="1" dirty="0" smtClean="0"/>
              <a:t>Inject </a:t>
            </a:r>
            <a:r>
              <a:rPr lang="en-GB" sz="3100" b="1" dirty="0" smtClean="0"/>
              <a:t>and Dump</a:t>
            </a:r>
          </a:p>
          <a:p>
            <a:pPr lvl="1"/>
            <a:r>
              <a:rPr lang="en-GB" sz="2900" dirty="0" smtClean="0"/>
              <a:t>Adjusted </a:t>
            </a:r>
            <a:r>
              <a:rPr lang="en-GB" sz="2900" dirty="0" smtClean="0"/>
              <a:t>for BEAM2… it should be possible to dump the beam after ¼ </a:t>
            </a:r>
            <a:r>
              <a:rPr lang="en-GB" sz="2900" dirty="0" smtClean="0"/>
              <a:t>turn.  Still </a:t>
            </a:r>
            <a:r>
              <a:rPr lang="en-GB" sz="2900" dirty="0" smtClean="0"/>
              <a:t>to be done for </a:t>
            </a:r>
            <a:r>
              <a:rPr lang="en-GB" sz="2900" dirty="0" smtClean="0"/>
              <a:t>BEAM1</a:t>
            </a:r>
            <a:endParaRPr lang="en-GB" sz="2900" dirty="0" smtClean="0"/>
          </a:p>
          <a:p>
            <a:pPr lvl="1"/>
            <a:r>
              <a:rPr lang="en-GB" sz="2900" dirty="0" err="1" smtClean="0"/>
              <a:t>Frev</a:t>
            </a:r>
            <a:r>
              <a:rPr lang="en-GB" sz="2900" dirty="0" smtClean="0"/>
              <a:t> / </a:t>
            </a:r>
            <a:r>
              <a:rPr lang="en-GB" sz="2900" dirty="0" err="1" smtClean="0"/>
              <a:t>Prepulse</a:t>
            </a:r>
            <a:r>
              <a:rPr lang="en-GB" sz="2900" dirty="0" smtClean="0"/>
              <a:t> synchronisation should not be changed (i.e. </a:t>
            </a:r>
            <a:r>
              <a:rPr lang="en-GB" sz="2900" dirty="0" err="1" smtClean="0"/>
              <a:t>prepulse</a:t>
            </a:r>
            <a:r>
              <a:rPr lang="en-GB" sz="2900" dirty="0" smtClean="0"/>
              <a:t> should be received before </a:t>
            </a:r>
            <a:r>
              <a:rPr lang="en-GB" sz="2900" dirty="0" err="1" smtClean="0"/>
              <a:t>Frev</a:t>
            </a:r>
            <a:r>
              <a:rPr lang="en-GB" sz="2900" dirty="0" smtClean="0"/>
              <a:t> at pt6) otherwise it will not work anymore</a:t>
            </a:r>
          </a:p>
          <a:p>
            <a:pPr lvl="1"/>
            <a:r>
              <a:rPr lang="en-GB" sz="2900" dirty="0" smtClean="0"/>
              <a:t>OASIS </a:t>
            </a:r>
            <a:r>
              <a:rPr lang="en-GB" sz="2900" dirty="0" smtClean="0"/>
              <a:t>signals deployed for LBDS (B1/B2</a:t>
            </a:r>
            <a:r>
              <a:rPr lang="en-GB" sz="2900" dirty="0" smtClean="0"/>
              <a:t>)</a:t>
            </a:r>
            <a:endParaRPr lang="en-GB" sz="2900" dirty="0" smtClean="0"/>
          </a:p>
          <a:p>
            <a:r>
              <a:rPr lang="en-GB" sz="3100" b="1" dirty="0" smtClean="0"/>
              <a:t>Lost of synchronisation for BEAM1 injection (-4us)</a:t>
            </a:r>
          </a:p>
          <a:p>
            <a:pPr lvl="1"/>
            <a:r>
              <a:rPr lang="en-GB" sz="2900" dirty="0" smtClean="0"/>
              <a:t>Should not be linked to adjustment of “Inject and Dump” for BEAM2</a:t>
            </a:r>
          </a:p>
          <a:p>
            <a:pPr lvl="1"/>
            <a:r>
              <a:rPr lang="en-GB" sz="2900" dirty="0" smtClean="0"/>
              <a:t>Reason(s) not yet </a:t>
            </a:r>
            <a:r>
              <a:rPr lang="en-GB" sz="2900" dirty="0" smtClean="0"/>
              <a:t>understood</a:t>
            </a:r>
          </a:p>
          <a:p>
            <a:r>
              <a:rPr lang="en-GB" sz="3100" b="1" dirty="0" smtClean="0"/>
              <a:t>Fine synchronization of kicker magnet current </a:t>
            </a:r>
          </a:p>
          <a:p>
            <a:pPr lvl="1"/>
            <a:r>
              <a:rPr lang="en-GB" sz="2900" dirty="0" smtClean="0"/>
              <a:t>Still to be done</a:t>
            </a:r>
          </a:p>
          <a:p>
            <a:r>
              <a:rPr lang="en-GB" sz="3100" b="1" dirty="0" smtClean="0"/>
              <a:t>Kick / Beam synchronization policy still to be defined</a:t>
            </a:r>
          </a:p>
          <a:p>
            <a:pPr lvl="1"/>
            <a:r>
              <a:rPr lang="en-GB" sz="2900" dirty="0" smtClean="0"/>
              <a:t>BT kick delay Vs RF Bucket </a:t>
            </a:r>
            <a:r>
              <a:rPr lang="en-GB" sz="2900" dirty="0" smtClean="0"/>
              <a:t>Selector</a:t>
            </a:r>
            <a:endParaRPr lang="en-GB" sz="29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387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Injection Test Meeting  Tuesday 26th August   Controls Issues/Results Injection Kickers  </vt:lpstr>
      <vt:lpstr>Slide 2</vt:lpstr>
      <vt:lpstr>Slide 3</vt:lpstr>
      <vt:lpstr>Slide 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Etienne CARLIER</dc:creator>
  <cp:lastModifiedBy>Etienne CARLIER</cp:lastModifiedBy>
  <cp:revision>100</cp:revision>
  <dcterms:created xsi:type="dcterms:W3CDTF">2008-08-25T16:34:29Z</dcterms:created>
  <dcterms:modified xsi:type="dcterms:W3CDTF">2008-08-26T10:37:03Z</dcterms:modified>
</cp:coreProperties>
</file>